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10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664" r:id="rId188"/>
    <p:sldId id="1527" r:id="rId189"/>
    <p:sldId id="1528" r:id="rId190"/>
    <p:sldId id="1529" r:id="rId191"/>
    <p:sldId id="1541" r:id="rId192"/>
    <p:sldId id="1665" r:id="rId193"/>
    <p:sldId id="1666" r:id="rId194"/>
    <p:sldId id="1667" r:id="rId195"/>
    <p:sldId id="1668" r:id="rId196"/>
    <p:sldId id="1530" r:id="rId197"/>
    <p:sldId id="1531" r:id="rId198"/>
    <p:sldId id="1532" r:id="rId199"/>
    <p:sldId id="1533" r:id="rId200"/>
    <p:sldId id="1534" r:id="rId201"/>
    <p:sldId id="1535" r:id="rId202"/>
    <p:sldId id="1536" r:id="rId203"/>
    <p:sldId id="1537" r:id="rId204"/>
    <p:sldId id="1538" r:id="rId205"/>
    <p:sldId id="1539" r:id="rId206"/>
    <p:sldId id="1540" r:id="rId207"/>
    <p:sldId id="1542" r:id="rId208"/>
    <p:sldId id="1543" r:id="rId209"/>
    <p:sldId id="1544" r:id="rId210"/>
    <p:sldId id="1545" r:id="rId211"/>
    <p:sldId id="1548" r:id="rId212"/>
    <p:sldId id="1546" r:id="rId213"/>
    <p:sldId id="1547" r:id="rId214"/>
    <p:sldId id="1549" r:id="rId215"/>
    <p:sldId id="1550" r:id="rId216"/>
    <p:sldId id="1551" r:id="rId217"/>
    <p:sldId id="1633" r:id="rId218"/>
    <p:sldId id="1634" r:id="rId219"/>
    <p:sldId id="1635" r:id="rId220"/>
    <p:sldId id="1636" r:id="rId221"/>
    <p:sldId id="1637" r:id="rId222"/>
    <p:sldId id="1409" r:id="rId223"/>
    <p:sldId id="1552" r:id="rId224"/>
    <p:sldId id="1553" r:id="rId225"/>
    <p:sldId id="1554" r:id="rId226"/>
    <p:sldId id="1555" r:id="rId227"/>
    <p:sldId id="1556" r:id="rId228"/>
    <p:sldId id="1557" r:id="rId229"/>
    <p:sldId id="1559" r:id="rId230"/>
    <p:sldId id="1558" r:id="rId231"/>
    <p:sldId id="1642" r:id="rId232"/>
    <p:sldId id="1643" r:id="rId233"/>
    <p:sldId id="1638" r:id="rId234"/>
    <p:sldId id="1641" r:id="rId235"/>
    <p:sldId id="1640" r:id="rId236"/>
    <p:sldId id="1639" r:id="rId237"/>
    <p:sldId id="1410" r:id="rId238"/>
    <p:sldId id="1359" r:id="rId239"/>
    <p:sldId id="1360" r:id="rId240"/>
    <p:sldId id="1361" r:id="rId241"/>
    <p:sldId id="1563" r:id="rId242"/>
    <p:sldId id="1560" r:id="rId243"/>
    <p:sldId id="1564" r:id="rId244"/>
    <p:sldId id="1561" r:id="rId245"/>
    <p:sldId id="1363" r:id="rId246"/>
    <p:sldId id="1364" r:id="rId247"/>
    <p:sldId id="1365" r:id="rId248"/>
    <p:sldId id="1366" r:id="rId249"/>
    <p:sldId id="1565" r:id="rId250"/>
    <p:sldId id="1367" r:id="rId251"/>
    <p:sldId id="1368" r:id="rId252"/>
    <p:sldId id="1369" r:id="rId253"/>
    <p:sldId id="1566" r:id="rId254"/>
    <p:sldId id="1371" r:id="rId255"/>
    <p:sldId id="1372" r:id="rId256"/>
    <p:sldId id="1373" r:id="rId257"/>
    <p:sldId id="1567" r:id="rId258"/>
    <p:sldId id="1562" r:id="rId259"/>
    <p:sldId id="1568" r:id="rId260"/>
    <p:sldId id="1569" r:id="rId261"/>
    <p:sldId id="1570" r:id="rId262"/>
    <p:sldId id="1571" r:id="rId263"/>
    <p:sldId id="1572" r:id="rId264"/>
    <p:sldId id="1573" r:id="rId265"/>
    <p:sldId id="1574" r:id="rId266"/>
    <p:sldId id="1575" r:id="rId267"/>
    <p:sldId id="1576" r:id="rId268"/>
    <p:sldId id="1577" r:id="rId269"/>
    <p:sldId id="1578" r:id="rId270"/>
    <p:sldId id="1579" r:id="rId271"/>
    <p:sldId id="1580" r:id="rId272"/>
    <p:sldId id="1581" r:id="rId273"/>
    <p:sldId id="1582" r:id="rId274"/>
    <p:sldId id="1583" r:id="rId275"/>
    <p:sldId id="1584" r:id="rId276"/>
    <p:sldId id="1647" r:id="rId277"/>
    <p:sldId id="1644" r:id="rId278"/>
    <p:sldId id="1645" r:id="rId279"/>
    <p:sldId id="1646" r:id="rId280"/>
    <p:sldId id="1411" r:id="rId281"/>
    <p:sldId id="1585" r:id="rId282"/>
    <p:sldId id="1586" r:id="rId283"/>
    <p:sldId id="1587" r:id="rId284"/>
    <p:sldId id="1588" r:id="rId285"/>
    <p:sldId id="1589" r:id="rId286"/>
    <p:sldId id="1590" r:id="rId287"/>
    <p:sldId id="1591" r:id="rId288"/>
    <p:sldId id="1592" r:id="rId289"/>
    <p:sldId id="1593" r:id="rId290"/>
    <p:sldId id="1595" r:id="rId291"/>
    <p:sldId id="1594" r:id="rId292"/>
    <p:sldId id="1596" r:id="rId293"/>
    <p:sldId id="1597" r:id="rId294"/>
    <p:sldId id="1598" r:id="rId295"/>
    <p:sldId id="1599" r:id="rId296"/>
    <p:sldId id="1600" r:id="rId297"/>
    <p:sldId id="1601" r:id="rId298"/>
    <p:sldId id="1602" r:id="rId299"/>
    <p:sldId id="1603" r:id="rId300"/>
    <p:sldId id="1605" r:id="rId301"/>
    <p:sldId id="1606" r:id="rId302"/>
    <p:sldId id="1607" r:id="rId303"/>
    <p:sldId id="1608" r:id="rId304"/>
    <p:sldId id="1618" r:id="rId305"/>
    <p:sldId id="1648" r:id="rId306"/>
    <p:sldId id="1649" r:id="rId307"/>
    <p:sldId id="1650" r:id="rId308"/>
    <p:sldId id="1651" r:id="rId309"/>
  </p:sldIdLst>
  <p:sldSz cx="9906000" cy="6858000" type="A4"/>
  <p:notesSz cx="9928225" cy="6797675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alibri Light" panose="020F0302020204030204" pitchFamily="34" charset="0"/>
      <p:regular r:id="rId315"/>
      <p:italic r:id="rId316"/>
    </p:embeddedFont>
    <p:embeddedFont>
      <p:font typeface="Candara" panose="020E0502030303020204" pitchFamily="34" charset="0"/>
      <p:regular r:id="rId317"/>
      <p:bold r:id="rId318"/>
      <p:italic r:id="rId319"/>
      <p:boldItalic r:id="rId320"/>
    </p:embeddedFont>
    <p:embeddedFont>
      <p:font typeface="Consolas" panose="020B0609020204030204" pitchFamily="49" charset="0"/>
      <p:regular r:id="rId321"/>
      <p:bold r:id="rId322"/>
      <p:italic r:id="rId323"/>
      <p:boldItalic r:id="rId324"/>
    </p:embeddedFont>
    <p:embeddedFont>
      <p:font typeface="고도 M" panose="02000503000000020004" pitchFamily="2" charset="-127"/>
      <p:regular r:id="rId325"/>
    </p:embeddedFont>
    <p:embeddedFont>
      <p:font typeface="맑은 고딕" panose="020B0503020000020004" pitchFamily="50" charset="-127"/>
      <p:regular r:id="rId326"/>
      <p:bold r:id="rId327"/>
    </p:embeddedFont>
    <p:embeddedFont>
      <p:font typeface="맑은 고딕" panose="020B0503020000020004" pitchFamily="50" charset="-127"/>
      <p:regular r:id="rId326"/>
      <p:bold r:id="rId3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80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4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5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6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7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7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8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9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heme" Target="theme/theme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0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1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2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4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5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6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382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02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6090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60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6328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38CBC-2C30-46FD-AA44-2B0C82CC9ECA}"/>
              </a:ext>
            </a:extLst>
          </p:cNvPr>
          <p:cNvSpPr/>
          <p:nvPr/>
        </p:nvSpPr>
        <p:spPr>
          <a:xfrm>
            <a:off x="884548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B7C9AC-0A37-4667-AAF8-52619E400257}"/>
              </a:ext>
            </a:extLst>
          </p:cNvPr>
          <p:cNvSpPr/>
          <p:nvPr/>
        </p:nvSpPr>
        <p:spPr>
          <a:xfrm>
            <a:off x="1352600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16D68-1045-46F8-869F-BE05A740A902}"/>
              </a:ext>
            </a:extLst>
          </p:cNvPr>
          <p:cNvSpPr/>
          <p:nvPr/>
        </p:nvSpPr>
        <p:spPr>
          <a:xfrm>
            <a:off x="1820652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5A2D-CB91-4E66-83ED-2535FE6D1E37}"/>
              </a:ext>
            </a:extLst>
          </p:cNvPr>
          <p:cNvSpPr/>
          <p:nvPr/>
        </p:nvSpPr>
        <p:spPr>
          <a:xfrm>
            <a:off x="2288704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E6642-B161-4E05-92E7-FA1655BAA9B7}"/>
              </a:ext>
            </a:extLst>
          </p:cNvPr>
          <p:cNvSpPr/>
          <p:nvPr/>
        </p:nvSpPr>
        <p:spPr>
          <a:xfrm>
            <a:off x="884548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9E55D9-181E-469B-A6F1-526F928C3623}"/>
              </a:ext>
            </a:extLst>
          </p:cNvPr>
          <p:cNvSpPr/>
          <p:nvPr/>
        </p:nvSpPr>
        <p:spPr>
          <a:xfrm>
            <a:off x="1352600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81481C-9212-4CAE-B52D-E7A10024692A}"/>
              </a:ext>
            </a:extLst>
          </p:cNvPr>
          <p:cNvSpPr/>
          <p:nvPr/>
        </p:nvSpPr>
        <p:spPr>
          <a:xfrm>
            <a:off x="1820652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6BFB-D2F4-4067-B272-F29CED19ED43}"/>
              </a:ext>
            </a:extLst>
          </p:cNvPr>
          <p:cNvSpPr/>
          <p:nvPr/>
        </p:nvSpPr>
        <p:spPr>
          <a:xfrm>
            <a:off x="2288704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5E889-4E91-4DF9-9CA4-4F2948F2896F}"/>
              </a:ext>
            </a:extLst>
          </p:cNvPr>
          <p:cNvSpPr/>
          <p:nvPr/>
        </p:nvSpPr>
        <p:spPr>
          <a:xfrm>
            <a:off x="884548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90190-6F7E-4384-90DE-45BC1300EA39}"/>
              </a:ext>
            </a:extLst>
          </p:cNvPr>
          <p:cNvSpPr/>
          <p:nvPr/>
        </p:nvSpPr>
        <p:spPr>
          <a:xfrm>
            <a:off x="1352600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DEF6F-F220-4778-9538-A6D40D0A7A1E}"/>
              </a:ext>
            </a:extLst>
          </p:cNvPr>
          <p:cNvSpPr/>
          <p:nvPr/>
        </p:nvSpPr>
        <p:spPr>
          <a:xfrm>
            <a:off x="1820652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70B8-DFCD-4316-A045-1913C51BD917}"/>
              </a:ext>
            </a:extLst>
          </p:cNvPr>
          <p:cNvSpPr/>
          <p:nvPr/>
        </p:nvSpPr>
        <p:spPr>
          <a:xfrm>
            <a:off x="2288704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86CC68-E1B7-4D8B-83AB-A6925D600BB7}"/>
              </a:ext>
            </a:extLst>
          </p:cNvPr>
          <p:cNvSpPr/>
          <p:nvPr/>
        </p:nvSpPr>
        <p:spPr>
          <a:xfrm>
            <a:off x="3392749" y="2237503"/>
            <a:ext cx="648072" cy="46805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FDA066-E545-4D97-A9FB-09C1CCC5C14B}"/>
              </a:ext>
            </a:extLst>
          </p:cNvPr>
          <p:cNvSpPr/>
          <p:nvPr/>
        </p:nvSpPr>
        <p:spPr>
          <a:xfrm>
            <a:off x="4708636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401B7-09B8-4E0F-B945-E141AEB4ECB5}"/>
              </a:ext>
            </a:extLst>
          </p:cNvPr>
          <p:cNvSpPr/>
          <p:nvPr/>
        </p:nvSpPr>
        <p:spPr>
          <a:xfrm>
            <a:off x="5180135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335C9-803F-42A7-80D1-C52E752EAB02}"/>
              </a:ext>
            </a:extLst>
          </p:cNvPr>
          <p:cNvSpPr/>
          <p:nvPr/>
        </p:nvSpPr>
        <p:spPr>
          <a:xfrm>
            <a:off x="5651634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58EE9D-F95C-4179-8301-63BDADDEE36A}"/>
              </a:ext>
            </a:extLst>
          </p:cNvPr>
          <p:cNvSpPr/>
          <p:nvPr/>
        </p:nvSpPr>
        <p:spPr>
          <a:xfrm>
            <a:off x="4708636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FE7B4-A062-4A1D-9130-F7CDB17D1EBE}"/>
              </a:ext>
            </a:extLst>
          </p:cNvPr>
          <p:cNvSpPr/>
          <p:nvPr/>
        </p:nvSpPr>
        <p:spPr>
          <a:xfrm>
            <a:off x="5180135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A9583-E0F1-4A02-BDAC-679DC26B0BD8}"/>
              </a:ext>
            </a:extLst>
          </p:cNvPr>
          <p:cNvSpPr/>
          <p:nvPr/>
        </p:nvSpPr>
        <p:spPr>
          <a:xfrm>
            <a:off x="5651634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911AF-8C29-4D07-B600-EB24D1F90B7F}"/>
              </a:ext>
            </a:extLst>
          </p:cNvPr>
          <p:cNvSpPr/>
          <p:nvPr/>
        </p:nvSpPr>
        <p:spPr>
          <a:xfrm>
            <a:off x="4708636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AFA2B3-BF9E-4A0D-AABB-0537817259E6}"/>
              </a:ext>
            </a:extLst>
          </p:cNvPr>
          <p:cNvSpPr/>
          <p:nvPr/>
        </p:nvSpPr>
        <p:spPr>
          <a:xfrm>
            <a:off x="5180135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FD4CDB-1932-4E82-A446-8AAE431D7B50}"/>
              </a:ext>
            </a:extLst>
          </p:cNvPr>
          <p:cNvSpPr/>
          <p:nvPr/>
        </p:nvSpPr>
        <p:spPr>
          <a:xfrm>
            <a:off x="5651634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65C18-13C6-47BB-A4E4-2D569A6457D3}"/>
              </a:ext>
            </a:extLst>
          </p:cNvPr>
          <p:cNvSpPr/>
          <p:nvPr/>
        </p:nvSpPr>
        <p:spPr>
          <a:xfrm>
            <a:off x="4708636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133432-1540-4D8C-B800-00A2B346C117}"/>
              </a:ext>
            </a:extLst>
          </p:cNvPr>
          <p:cNvSpPr/>
          <p:nvPr/>
        </p:nvSpPr>
        <p:spPr>
          <a:xfrm>
            <a:off x="5180135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4F6A61-72A7-4561-948D-27E4675D440B}"/>
              </a:ext>
            </a:extLst>
          </p:cNvPr>
          <p:cNvSpPr/>
          <p:nvPr/>
        </p:nvSpPr>
        <p:spPr>
          <a:xfrm>
            <a:off x="5651634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B425-1F2A-44A6-B6A3-9C87ABBB7616}"/>
              </a:ext>
            </a:extLst>
          </p:cNvPr>
          <p:cNvSpPr txBox="1"/>
          <p:nvPr/>
        </p:nvSpPr>
        <p:spPr>
          <a:xfrm>
            <a:off x="1640632" y="14487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1F020C-8B4E-4ECE-9C06-0AAF2765BB10}"/>
              </a:ext>
            </a:extLst>
          </p:cNvPr>
          <p:cNvSpPr txBox="1"/>
          <p:nvPr/>
        </p:nvSpPr>
        <p:spPr>
          <a:xfrm>
            <a:off x="5005234" y="13322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37C3FA-8531-4C46-9AEF-40B008BB4008}"/>
              </a:ext>
            </a:extLst>
          </p:cNvPr>
          <p:cNvSpPr txBox="1"/>
          <p:nvPr/>
        </p:nvSpPr>
        <p:spPr>
          <a:xfrm>
            <a:off x="2668588" y="360955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전치 </a:t>
            </a:r>
            <a:r>
              <a:rPr lang="en-US" altLang="ko-KR">
                <a:latin typeface="Consolas" panose="020B0609020204030204" pitchFamily="49" charset="0"/>
              </a:rPr>
              <a:t>, transpose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07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39"/>
            <a:ext cx="8280920" cy="720080"/>
            <a:chOff x="704528" y="1448780"/>
            <a:chExt cx="7920880" cy="10081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F2FB7-A3D0-460C-9CE5-D9C2C44F75EF}"/>
              </a:ext>
            </a:extLst>
          </p:cNvPr>
          <p:cNvSpPr/>
          <p:nvPr/>
        </p:nvSpPr>
        <p:spPr>
          <a:xfrm>
            <a:off x="848544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개월수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A23A8-AAF7-4C72-9E6C-22101ADA31C5}"/>
              </a:ext>
            </a:extLst>
          </p:cNvPr>
          <p:cNvSpPr/>
          <p:nvPr/>
        </p:nvSpPr>
        <p:spPr>
          <a:xfrm>
            <a:off x="2036676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어미토끼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9061F-8055-47D4-AF94-239D3166FBA8}"/>
              </a:ext>
            </a:extLst>
          </p:cNvPr>
          <p:cNvSpPr/>
          <p:nvPr/>
        </p:nvSpPr>
        <p:spPr>
          <a:xfrm>
            <a:off x="3224808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새끼토끼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4E5D2-9A0C-43D8-95C7-0D13315EF16A}"/>
              </a:ext>
            </a:extLst>
          </p:cNvPr>
          <p:cNvSpPr/>
          <p:nvPr/>
        </p:nvSpPr>
        <p:spPr>
          <a:xfrm>
            <a:off x="4412940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총합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394BF-6276-4D5B-9ECE-B477192C20B6}"/>
              </a:ext>
            </a:extLst>
          </p:cNvPr>
          <p:cNvSpPr/>
          <p:nvPr/>
        </p:nvSpPr>
        <p:spPr>
          <a:xfrm>
            <a:off x="848544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4F7F05-B6D6-41D0-B3C1-646A0A39F93F}"/>
              </a:ext>
            </a:extLst>
          </p:cNvPr>
          <p:cNvSpPr/>
          <p:nvPr/>
        </p:nvSpPr>
        <p:spPr>
          <a:xfrm>
            <a:off x="2036676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43E195-E446-497E-8733-C6908D36B70C}"/>
              </a:ext>
            </a:extLst>
          </p:cNvPr>
          <p:cNvSpPr/>
          <p:nvPr/>
        </p:nvSpPr>
        <p:spPr>
          <a:xfrm>
            <a:off x="3224808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D86E77-A0C9-457D-BA53-BCCC779A22CF}"/>
              </a:ext>
            </a:extLst>
          </p:cNvPr>
          <p:cNvSpPr/>
          <p:nvPr/>
        </p:nvSpPr>
        <p:spPr>
          <a:xfrm>
            <a:off x="4412940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B336F-C3D0-4BBB-B9A0-3B771551857E}"/>
              </a:ext>
            </a:extLst>
          </p:cNvPr>
          <p:cNvSpPr/>
          <p:nvPr/>
        </p:nvSpPr>
        <p:spPr>
          <a:xfrm>
            <a:off x="848544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E0BF67-5688-4DF0-BDA5-F4AB7BB6D3B0}"/>
              </a:ext>
            </a:extLst>
          </p:cNvPr>
          <p:cNvSpPr/>
          <p:nvPr/>
        </p:nvSpPr>
        <p:spPr>
          <a:xfrm>
            <a:off x="2036676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22DE5F-73EF-4286-A53E-9C3A92065CFC}"/>
              </a:ext>
            </a:extLst>
          </p:cNvPr>
          <p:cNvSpPr/>
          <p:nvPr/>
        </p:nvSpPr>
        <p:spPr>
          <a:xfrm>
            <a:off x="3224808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93773-06C1-45F2-8819-820EC7B76AF9}"/>
              </a:ext>
            </a:extLst>
          </p:cNvPr>
          <p:cNvSpPr/>
          <p:nvPr/>
        </p:nvSpPr>
        <p:spPr>
          <a:xfrm>
            <a:off x="4412940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0D12F-D062-4F16-9E42-0C0922445869}"/>
              </a:ext>
            </a:extLst>
          </p:cNvPr>
          <p:cNvSpPr/>
          <p:nvPr/>
        </p:nvSpPr>
        <p:spPr>
          <a:xfrm>
            <a:off x="848544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F81EBF-4F1D-4D1B-80E8-71230E380EEC}"/>
              </a:ext>
            </a:extLst>
          </p:cNvPr>
          <p:cNvSpPr/>
          <p:nvPr/>
        </p:nvSpPr>
        <p:spPr>
          <a:xfrm>
            <a:off x="2036676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4058E-51CA-4632-A7DF-0E81E49B96D9}"/>
              </a:ext>
            </a:extLst>
          </p:cNvPr>
          <p:cNvSpPr/>
          <p:nvPr/>
        </p:nvSpPr>
        <p:spPr>
          <a:xfrm>
            <a:off x="3224808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1D44-2964-4636-98C9-A0398BB123A3}"/>
              </a:ext>
            </a:extLst>
          </p:cNvPr>
          <p:cNvSpPr/>
          <p:nvPr/>
        </p:nvSpPr>
        <p:spPr>
          <a:xfrm>
            <a:off x="4412940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2490E-C664-44CF-ABD3-C69B51F28378}"/>
              </a:ext>
            </a:extLst>
          </p:cNvPr>
          <p:cNvSpPr/>
          <p:nvPr/>
        </p:nvSpPr>
        <p:spPr>
          <a:xfrm>
            <a:off x="848544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8F67DB-5D97-4A21-98AB-1040D6133CA5}"/>
              </a:ext>
            </a:extLst>
          </p:cNvPr>
          <p:cNvSpPr/>
          <p:nvPr/>
        </p:nvSpPr>
        <p:spPr>
          <a:xfrm>
            <a:off x="2036676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A9EC43-303F-4676-AFD1-9EA41A594923}"/>
              </a:ext>
            </a:extLst>
          </p:cNvPr>
          <p:cNvSpPr/>
          <p:nvPr/>
        </p:nvSpPr>
        <p:spPr>
          <a:xfrm>
            <a:off x="3224808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A1C4D-6066-4881-9413-CC9FE4306DA8}"/>
              </a:ext>
            </a:extLst>
          </p:cNvPr>
          <p:cNvSpPr/>
          <p:nvPr/>
        </p:nvSpPr>
        <p:spPr>
          <a:xfrm>
            <a:off x="4412940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D927CD-5073-4272-852A-FBED29C4D142}"/>
              </a:ext>
            </a:extLst>
          </p:cNvPr>
          <p:cNvSpPr/>
          <p:nvPr/>
        </p:nvSpPr>
        <p:spPr>
          <a:xfrm>
            <a:off x="848544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02B97-3951-44F7-A648-B3A4BFC60385}"/>
              </a:ext>
            </a:extLst>
          </p:cNvPr>
          <p:cNvSpPr/>
          <p:nvPr/>
        </p:nvSpPr>
        <p:spPr>
          <a:xfrm>
            <a:off x="2036676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082003-6BC4-427E-9B7F-A1EA496D110D}"/>
              </a:ext>
            </a:extLst>
          </p:cNvPr>
          <p:cNvSpPr/>
          <p:nvPr/>
        </p:nvSpPr>
        <p:spPr>
          <a:xfrm>
            <a:off x="3224808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3DC972-873F-4BB8-A97D-B70778CEA620}"/>
              </a:ext>
            </a:extLst>
          </p:cNvPr>
          <p:cNvSpPr/>
          <p:nvPr/>
        </p:nvSpPr>
        <p:spPr>
          <a:xfrm>
            <a:off x="4412940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293888-6CA2-4B22-B24F-05F2D8E2B4EE}"/>
              </a:ext>
            </a:extLst>
          </p:cNvPr>
          <p:cNvSpPr/>
          <p:nvPr/>
        </p:nvSpPr>
        <p:spPr>
          <a:xfrm>
            <a:off x="848544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10523B-36D1-47BA-91E8-965691CA6864}"/>
              </a:ext>
            </a:extLst>
          </p:cNvPr>
          <p:cNvSpPr/>
          <p:nvPr/>
        </p:nvSpPr>
        <p:spPr>
          <a:xfrm>
            <a:off x="2036676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89C0A1-22DB-45FF-AAB2-8AEF562550E8}"/>
              </a:ext>
            </a:extLst>
          </p:cNvPr>
          <p:cNvSpPr/>
          <p:nvPr/>
        </p:nvSpPr>
        <p:spPr>
          <a:xfrm>
            <a:off x="3224808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84334-A5CE-4E18-964B-97DD2AB673D5}"/>
              </a:ext>
            </a:extLst>
          </p:cNvPr>
          <p:cNvSpPr/>
          <p:nvPr/>
        </p:nvSpPr>
        <p:spPr>
          <a:xfrm>
            <a:off x="4412940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2CE83-0FD9-4AF6-9164-4786F6A7153E}"/>
              </a:ext>
            </a:extLst>
          </p:cNvPr>
          <p:cNvSpPr/>
          <p:nvPr/>
        </p:nvSpPr>
        <p:spPr>
          <a:xfrm>
            <a:off x="848544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3B1773-C390-442E-B4CE-53685C9B3D6C}"/>
              </a:ext>
            </a:extLst>
          </p:cNvPr>
          <p:cNvSpPr/>
          <p:nvPr/>
        </p:nvSpPr>
        <p:spPr>
          <a:xfrm>
            <a:off x="2036676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2C1EA2-A2F1-4C99-A8C5-641CBD8A5729}"/>
              </a:ext>
            </a:extLst>
          </p:cNvPr>
          <p:cNvSpPr/>
          <p:nvPr/>
        </p:nvSpPr>
        <p:spPr>
          <a:xfrm>
            <a:off x="3224808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1A4B19-E0E5-4AB8-BDE6-2023657F911D}"/>
              </a:ext>
            </a:extLst>
          </p:cNvPr>
          <p:cNvSpPr/>
          <p:nvPr/>
        </p:nvSpPr>
        <p:spPr>
          <a:xfrm>
            <a:off x="4412940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E3C13-B287-44E0-98EC-3D1BA6CD4F31}"/>
              </a:ext>
            </a:extLst>
          </p:cNvPr>
          <p:cNvSpPr/>
          <p:nvPr/>
        </p:nvSpPr>
        <p:spPr>
          <a:xfrm>
            <a:off x="848544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77F251-46DD-4CF1-8025-35EAF4896714}"/>
              </a:ext>
            </a:extLst>
          </p:cNvPr>
          <p:cNvSpPr/>
          <p:nvPr/>
        </p:nvSpPr>
        <p:spPr>
          <a:xfrm>
            <a:off x="2036676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4941CD-8F93-4B6B-AB19-BF0A41B19675}"/>
              </a:ext>
            </a:extLst>
          </p:cNvPr>
          <p:cNvSpPr/>
          <p:nvPr/>
        </p:nvSpPr>
        <p:spPr>
          <a:xfrm>
            <a:off x="3224808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A7DC87-5306-4415-888D-47E32121AAFE}"/>
              </a:ext>
            </a:extLst>
          </p:cNvPr>
          <p:cNvSpPr/>
          <p:nvPr/>
        </p:nvSpPr>
        <p:spPr>
          <a:xfrm>
            <a:off x="4412940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8BE38B-4B22-4EDF-AF23-308A6AC6E2DE}"/>
              </a:ext>
            </a:extLst>
          </p:cNvPr>
          <p:cNvSpPr/>
          <p:nvPr/>
        </p:nvSpPr>
        <p:spPr>
          <a:xfrm>
            <a:off x="848544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6FCF0B-8E2F-44FB-A49E-DCD13CA71E8B}"/>
              </a:ext>
            </a:extLst>
          </p:cNvPr>
          <p:cNvSpPr/>
          <p:nvPr/>
        </p:nvSpPr>
        <p:spPr>
          <a:xfrm>
            <a:off x="2036676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572FAEC-0559-4DA6-8517-B9DDCC6ACDF3}"/>
              </a:ext>
            </a:extLst>
          </p:cNvPr>
          <p:cNvSpPr/>
          <p:nvPr/>
        </p:nvSpPr>
        <p:spPr>
          <a:xfrm>
            <a:off x="3224808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7A6EA-DC97-4913-93E4-080AD08C0F16}"/>
              </a:ext>
            </a:extLst>
          </p:cNvPr>
          <p:cNvSpPr/>
          <p:nvPr/>
        </p:nvSpPr>
        <p:spPr>
          <a:xfrm>
            <a:off x="4412940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8BE15F-CA8C-4705-B988-A9F0C3E0FF81}"/>
              </a:ext>
            </a:extLst>
          </p:cNvPr>
          <p:cNvSpPr/>
          <p:nvPr/>
        </p:nvSpPr>
        <p:spPr>
          <a:xfrm>
            <a:off x="848544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DA331D-8633-49D7-B77D-06BF8F000832}"/>
              </a:ext>
            </a:extLst>
          </p:cNvPr>
          <p:cNvSpPr/>
          <p:nvPr/>
        </p:nvSpPr>
        <p:spPr>
          <a:xfrm>
            <a:off x="2036676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16E125-DDD5-450B-81A1-B66D91CDADBB}"/>
              </a:ext>
            </a:extLst>
          </p:cNvPr>
          <p:cNvSpPr/>
          <p:nvPr/>
        </p:nvSpPr>
        <p:spPr>
          <a:xfrm>
            <a:off x="3224808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F43E3-9C74-4204-B13B-6E280762976E}"/>
              </a:ext>
            </a:extLst>
          </p:cNvPr>
          <p:cNvSpPr/>
          <p:nvPr/>
        </p:nvSpPr>
        <p:spPr>
          <a:xfrm>
            <a:off x="4412940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6F8A-F769-4851-B25C-B8A67FF0EFC9}"/>
              </a:ext>
            </a:extLst>
          </p:cNvPr>
          <p:cNvSpPr txBox="1"/>
          <p:nvPr/>
        </p:nvSpPr>
        <p:spPr>
          <a:xfrm>
            <a:off x="6537176" y="256490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5:8 = 1:1.6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5FBF7-D992-49F3-8331-75FD0DCD1E2F}"/>
              </a:ext>
            </a:extLst>
          </p:cNvPr>
          <p:cNvSpPr txBox="1"/>
          <p:nvPr/>
        </p:nvSpPr>
        <p:spPr>
          <a:xfrm>
            <a:off x="6536562" y="30595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8:13 = 1:1.625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08AE2-659B-4572-9B8F-31C1F913D98C}"/>
              </a:ext>
            </a:extLst>
          </p:cNvPr>
          <p:cNvSpPr txBox="1"/>
          <p:nvPr/>
        </p:nvSpPr>
        <p:spPr>
          <a:xfrm>
            <a:off x="6554910" y="358280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55:89 = 1:1.618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709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3872880" y="3314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3271180" y="322036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37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b,a = a,b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4BCF2-FFE9-44FE-8144-06193201E53F}"/>
              </a:ext>
            </a:extLst>
          </p:cNvPr>
          <p:cNvSpPr txBox="1"/>
          <p:nvPr/>
        </p:nvSpPr>
        <p:spPr>
          <a:xfrm>
            <a:off x="2963412" y="333027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Consolas" panose="020B0609020204030204" pitchFamily="49" charset="0"/>
              </a:rPr>
              <a:t>(3,4)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08D416-4EE8-4E27-AC10-88C49B7AC023}"/>
              </a:ext>
            </a:extLst>
          </p:cNvPr>
          <p:cNvCxnSpPr/>
          <p:nvPr/>
        </p:nvCxnSpPr>
        <p:spPr>
          <a:xfrm>
            <a:off x="3356894" y="3825044"/>
            <a:ext cx="51598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8EA228-36B2-4562-B202-67CC486D5FF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70802" y="3823228"/>
            <a:ext cx="663512" cy="36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BF3864-35A0-4FEF-8ED2-CCF4334AD164}"/>
              </a:ext>
            </a:extLst>
          </p:cNvPr>
          <p:cNvSpPr txBox="1"/>
          <p:nvPr/>
        </p:nvSpPr>
        <p:spPr>
          <a:xfrm>
            <a:off x="2792760" y="59031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hash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99E13-903A-451C-90A1-68932A81F81B}"/>
              </a:ext>
            </a:extLst>
          </p:cNvPr>
          <p:cNvSpPr/>
          <p:nvPr/>
        </p:nvSpPr>
        <p:spPr>
          <a:xfrm>
            <a:off x="4664968" y="4074456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3A011C-B4A5-4D50-B392-A6BD646A5F7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>
            <a:off x="3728864" y="4290480"/>
            <a:ext cx="936104" cy="1115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F4CBAC-0ACD-4B96-92C0-88B858393A83}"/>
              </a:ext>
            </a:extLst>
          </p:cNvPr>
          <p:cNvCxnSpPr>
            <a:cxnSpLocks/>
            <a:stCxn id="37" idx="3"/>
            <a:endCxn id="6" idx="1"/>
          </p:cNvCxnSpPr>
          <p:nvPr/>
        </p:nvCxnSpPr>
        <p:spPr>
          <a:xfrm flipV="1">
            <a:off x="3728864" y="4290480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D7B6B7-19C5-437C-A96D-AADE4011A76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3728864" y="4290480"/>
            <a:ext cx="936104" cy="866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B0A690-AE0C-4FCE-BBEA-9A38D5153EE0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3728864" y="4290480"/>
            <a:ext cx="936104" cy="129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C86EBE-D97D-48DF-AC42-37824E1EC351}"/>
              </a:ext>
            </a:extLst>
          </p:cNvPr>
          <p:cNvSpPr txBox="1"/>
          <p:nvPr/>
        </p:nvSpPr>
        <p:spPr>
          <a:xfrm>
            <a:off x="4506530" y="370851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0x7ffeea212710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7811F7-1A51-4F76-855E-EA2D4D376F5A}"/>
              </a:ext>
            </a:extLst>
          </p:cNvPr>
          <p:cNvSpPr txBox="1"/>
          <p:nvPr/>
        </p:nvSpPr>
        <p:spPr>
          <a:xfrm>
            <a:off x="1396829" y="37229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0x168fc6774c0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83EB5-74AE-48CB-99DE-21CC2662FBBA}"/>
              </a:ext>
            </a:extLst>
          </p:cNvPr>
          <p:cNvSpPr/>
          <p:nvPr/>
        </p:nvSpPr>
        <p:spPr>
          <a:xfrm>
            <a:off x="4664968" y="5190247"/>
            <a:ext cx="504056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EB884A-75C2-4844-B713-35DEFB48F156}"/>
              </a:ext>
            </a:extLst>
          </p:cNvPr>
          <p:cNvSpPr txBox="1"/>
          <p:nvPr/>
        </p:nvSpPr>
        <p:spPr>
          <a:xfrm>
            <a:off x="4506530" y="482430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0x7ffeea213370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58882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66856" y="45065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69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66856" y="41483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662148" y="3945243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5983914" y="3756990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4"/>
            <a:ext cx="8532386" cy="613485"/>
            <a:chOff x="704528" y="1448780"/>
            <a:chExt cx="7920880" cy="10081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60612" y="5727340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74108</TotalTime>
  <Words>24066</Words>
  <Application>Microsoft Office PowerPoint</Application>
  <PresentationFormat>A4 용지(210x297mm)</PresentationFormat>
  <Paragraphs>5485</Paragraphs>
  <Slides>308</Slides>
  <Notes>308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308</vt:i4>
      </vt:variant>
    </vt:vector>
  </HeadingPairs>
  <TitlesOfParts>
    <vt:vector size="319" baseType="lpstr">
      <vt:lpstr>Consolas</vt:lpstr>
      <vt:lpstr>Wingdings</vt:lpstr>
      <vt:lpstr>맑은 고딕</vt:lpstr>
      <vt:lpstr>고도 M</vt:lpstr>
      <vt:lpstr>Calibri</vt:lpstr>
      <vt:lpstr>Arial</vt:lpstr>
      <vt:lpstr>Times New Roman</vt:lpstr>
      <vt:lpstr>Candara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2953</cp:revision>
  <cp:lastPrinted>2018-09-03T04:45:55Z</cp:lastPrinted>
  <dcterms:created xsi:type="dcterms:W3CDTF">2015-04-18T08:49:35Z</dcterms:created>
  <dcterms:modified xsi:type="dcterms:W3CDTF">2021-07-12T03:46:19Z</dcterms:modified>
</cp:coreProperties>
</file>